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433861-F8B1-4F42-9E2E-23C0448D49E6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69B42A0-F5C7-40F8-8185-7AACAA40670F}">
      <dgm:prSet phldrT="[Text]"/>
      <dgm:spPr/>
      <dgm:t>
        <a:bodyPr/>
        <a:lstStyle/>
        <a:p>
          <a:r>
            <a:rPr lang="en-US" dirty="0" smtClean="0"/>
            <a:t>Student examples</a:t>
          </a:r>
          <a:endParaRPr lang="en-US" dirty="0"/>
        </a:p>
      </dgm:t>
    </dgm:pt>
    <dgm:pt modelId="{339C69BF-FF3C-4CDC-A7A2-03FDAD076ECE}" type="parTrans" cxnId="{A13C786D-6A78-4CF2-A7DB-7079CA2D8430}">
      <dgm:prSet/>
      <dgm:spPr/>
      <dgm:t>
        <a:bodyPr/>
        <a:lstStyle/>
        <a:p>
          <a:endParaRPr lang="en-US"/>
        </a:p>
      </dgm:t>
    </dgm:pt>
    <dgm:pt modelId="{ECB2296C-73EF-44FE-8369-30F79AA8CBCA}" type="sibTrans" cxnId="{A13C786D-6A78-4CF2-A7DB-7079CA2D8430}">
      <dgm:prSet/>
      <dgm:spPr/>
      <dgm:t>
        <a:bodyPr/>
        <a:lstStyle/>
        <a:p>
          <a:endParaRPr lang="en-US"/>
        </a:p>
      </dgm:t>
    </dgm:pt>
    <dgm:pt modelId="{A723C900-CEFD-4BA6-B644-C09A145F7E70}">
      <dgm:prSet phldrT="[Text]"/>
      <dgm:spPr/>
      <dgm:t>
        <a:bodyPr/>
        <a:lstStyle/>
        <a:p>
          <a:r>
            <a:rPr lang="en-US" dirty="0" smtClean="0"/>
            <a:t>Student examples</a:t>
          </a:r>
          <a:endParaRPr lang="en-US" dirty="0"/>
        </a:p>
      </dgm:t>
    </dgm:pt>
    <dgm:pt modelId="{64233C7F-17A5-46FF-8EBA-9C00D6EB6836}" type="parTrans" cxnId="{4B1812BA-45A4-4F22-8F09-8A2523618831}">
      <dgm:prSet/>
      <dgm:spPr/>
      <dgm:t>
        <a:bodyPr/>
        <a:lstStyle/>
        <a:p>
          <a:endParaRPr lang="en-US"/>
        </a:p>
      </dgm:t>
    </dgm:pt>
    <dgm:pt modelId="{8E0BDC83-8084-4070-8877-BAFA8295460A}" type="sibTrans" cxnId="{4B1812BA-45A4-4F22-8F09-8A2523618831}">
      <dgm:prSet/>
      <dgm:spPr/>
      <dgm:t>
        <a:bodyPr/>
        <a:lstStyle/>
        <a:p>
          <a:endParaRPr lang="en-US"/>
        </a:p>
      </dgm:t>
    </dgm:pt>
    <dgm:pt modelId="{58B8C6B7-6217-4C61-A892-217956E556FA}">
      <dgm:prSet phldrT="[Text]"/>
      <dgm:spPr/>
      <dgm:t>
        <a:bodyPr/>
        <a:lstStyle/>
        <a:p>
          <a:r>
            <a:rPr lang="en-US" dirty="0" smtClean="0"/>
            <a:t>Student examples</a:t>
          </a:r>
          <a:endParaRPr lang="en-US" dirty="0"/>
        </a:p>
      </dgm:t>
    </dgm:pt>
    <dgm:pt modelId="{64781885-33AA-4A52-BCC6-5AE7B47B5EA9}" type="parTrans" cxnId="{BD351598-FDEC-4AA3-8B70-58F2338E58DD}">
      <dgm:prSet/>
      <dgm:spPr/>
      <dgm:t>
        <a:bodyPr/>
        <a:lstStyle/>
        <a:p>
          <a:endParaRPr lang="en-US"/>
        </a:p>
      </dgm:t>
    </dgm:pt>
    <dgm:pt modelId="{E4A5141D-6E62-4772-96D0-EBD24258F275}" type="sibTrans" cxnId="{BD351598-FDEC-4AA3-8B70-58F2338E58DD}">
      <dgm:prSet/>
      <dgm:spPr/>
      <dgm:t>
        <a:bodyPr/>
        <a:lstStyle/>
        <a:p>
          <a:endParaRPr lang="en-US"/>
        </a:p>
      </dgm:t>
    </dgm:pt>
    <dgm:pt modelId="{059D82A5-636A-4FFE-9EAA-F6E080F8B729}">
      <dgm:prSet phldrT="[Text]"/>
      <dgm:spPr/>
      <dgm:t>
        <a:bodyPr/>
        <a:lstStyle/>
        <a:p>
          <a:r>
            <a:rPr lang="en-US" dirty="0" smtClean="0"/>
            <a:t>Student examples</a:t>
          </a:r>
          <a:endParaRPr lang="en-US" dirty="0"/>
        </a:p>
      </dgm:t>
    </dgm:pt>
    <dgm:pt modelId="{09FC37C5-93DA-45FE-9E9A-530525B7DD82}" type="parTrans" cxnId="{852E0053-513F-4C2C-BC4D-3072D9B0ECF1}">
      <dgm:prSet/>
      <dgm:spPr/>
      <dgm:t>
        <a:bodyPr/>
        <a:lstStyle/>
        <a:p>
          <a:endParaRPr lang="en-US"/>
        </a:p>
      </dgm:t>
    </dgm:pt>
    <dgm:pt modelId="{3BCE7B42-C9C8-4AAC-B2FA-4A9C99E252DF}" type="sibTrans" cxnId="{852E0053-513F-4C2C-BC4D-3072D9B0ECF1}">
      <dgm:prSet/>
      <dgm:spPr/>
      <dgm:t>
        <a:bodyPr/>
        <a:lstStyle/>
        <a:p>
          <a:endParaRPr lang="en-US"/>
        </a:p>
      </dgm:t>
    </dgm:pt>
    <dgm:pt modelId="{B87FDCEC-CA92-4A55-895C-1983E27B70AA}">
      <dgm:prSet phldrT="[Text]"/>
      <dgm:spPr/>
      <dgm:t>
        <a:bodyPr/>
        <a:lstStyle/>
        <a:p>
          <a:r>
            <a:rPr lang="en-US" dirty="0" smtClean="0"/>
            <a:t>Student examples</a:t>
          </a:r>
          <a:endParaRPr lang="en-US" dirty="0"/>
        </a:p>
      </dgm:t>
    </dgm:pt>
    <dgm:pt modelId="{5A695B06-E365-4943-88DD-841384C04829}" type="parTrans" cxnId="{83577BF9-5B20-46B3-8337-0AACC2D4B0AA}">
      <dgm:prSet/>
      <dgm:spPr/>
      <dgm:t>
        <a:bodyPr/>
        <a:lstStyle/>
        <a:p>
          <a:endParaRPr lang="en-US"/>
        </a:p>
      </dgm:t>
    </dgm:pt>
    <dgm:pt modelId="{AD4BC05E-140B-4D16-BC30-5392E63D450A}" type="sibTrans" cxnId="{83577BF9-5B20-46B3-8337-0AACC2D4B0AA}">
      <dgm:prSet/>
      <dgm:spPr/>
      <dgm:t>
        <a:bodyPr/>
        <a:lstStyle/>
        <a:p>
          <a:endParaRPr lang="en-US"/>
        </a:p>
      </dgm:t>
    </dgm:pt>
    <dgm:pt modelId="{E11608FC-B4AB-43D3-8B67-BF945DB901B8}" type="pres">
      <dgm:prSet presAssocID="{E3433861-F8B1-4F42-9E2E-23C0448D49E6}" presName="diagram" presStyleCnt="0">
        <dgm:presLayoutVars>
          <dgm:dir/>
          <dgm:resizeHandles val="exact"/>
        </dgm:presLayoutVars>
      </dgm:prSet>
      <dgm:spPr/>
    </dgm:pt>
    <dgm:pt modelId="{7475C919-5D5E-4D90-BB3C-72F9264334D4}" type="pres">
      <dgm:prSet presAssocID="{A69B42A0-F5C7-40F8-8185-7AACAA40670F}" presName="node" presStyleLbl="node1" presStyleIdx="0" presStyleCnt="5">
        <dgm:presLayoutVars>
          <dgm:bulletEnabled val="1"/>
        </dgm:presLayoutVars>
      </dgm:prSet>
      <dgm:spPr/>
    </dgm:pt>
    <dgm:pt modelId="{EF3B2C5C-B4E3-47C9-AC2F-A5D3257C5E9E}" type="pres">
      <dgm:prSet presAssocID="{ECB2296C-73EF-44FE-8369-30F79AA8CBCA}" presName="sibTrans" presStyleCnt="0"/>
      <dgm:spPr/>
    </dgm:pt>
    <dgm:pt modelId="{B3F5C9A9-631F-4FBB-AF76-A41D9F8BD07E}" type="pres">
      <dgm:prSet presAssocID="{A723C900-CEFD-4BA6-B644-C09A145F7E70}" presName="node" presStyleLbl="node1" presStyleIdx="1" presStyleCnt="5">
        <dgm:presLayoutVars>
          <dgm:bulletEnabled val="1"/>
        </dgm:presLayoutVars>
      </dgm:prSet>
      <dgm:spPr/>
    </dgm:pt>
    <dgm:pt modelId="{2539522A-5A33-4D85-9A79-D6F131D8DB6D}" type="pres">
      <dgm:prSet presAssocID="{8E0BDC83-8084-4070-8877-BAFA8295460A}" presName="sibTrans" presStyleCnt="0"/>
      <dgm:spPr/>
    </dgm:pt>
    <dgm:pt modelId="{9BFFBBEA-1B17-4E3D-A449-50BFD0F20517}" type="pres">
      <dgm:prSet presAssocID="{58B8C6B7-6217-4C61-A892-217956E556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7DA091-3A3E-441E-AA5D-437127AF51F4}" type="pres">
      <dgm:prSet presAssocID="{E4A5141D-6E62-4772-96D0-EBD24258F275}" presName="sibTrans" presStyleCnt="0"/>
      <dgm:spPr/>
    </dgm:pt>
    <dgm:pt modelId="{ACC2063D-4BF2-4768-A4AA-F6DF37080728}" type="pres">
      <dgm:prSet presAssocID="{059D82A5-636A-4FFE-9EAA-F6E080F8B72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F89EAC-D0FE-4743-839C-AFDF7F270020}" type="pres">
      <dgm:prSet presAssocID="{3BCE7B42-C9C8-4AAC-B2FA-4A9C99E252DF}" presName="sibTrans" presStyleCnt="0"/>
      <dgm:spPr/>
    </dgm:pt>
    <dgm:pt modelId="{A91B404F-BF02-4D38-9218-FA3A60FEB92F}" type="pres">
      <dgm:prSet presAssocID="{B87FDCEC-CA92-4A55-895C-1983E27B70A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C717C8-7F08-4AED-A105-2A38EC224C82}" type="presOf" srcId="{A723C900-CEFD-4BA6-B644-C09A145F7E70}" destId="{B3F5C9A9-631F-4FBB-AF76-A41D9F8BD07E}" srcOrd="0" destOrd="0" presId="urn:microsoft.com/office/officeart/2005/8/layout/default"/>
    <dgm:cxn modelId="{F9ADFEDF-1124-47CD-81FE-C7C8E00A3809}" type="presOf" srcId="{059D82A5-636A-4FFE-9EAA-F6E080F8B729}" destId="{ACC2063D-4BF2-4768-A4AA-F6DF37080728}" srcOrd="0" destOrd="0" presId="urn:microsoft.com/office/officeart/2005/8/layout/default"/>
    <dgm:cxn modelId="{F963DE49-4800-4D22-B68D-E30E0349051E}" type="presOf" srcId="{B87FDCEC-CA92-4A55-895C-1983E27B70AA}" destId="{A91B404F-BF02-4D38-9218-FA3A60FEB92F}" srcOrd="0" destOrd="0" presId="urn:microsoft.com/office/officeart/2005/8/layout/default"/>
    <dgm:cxn modelId="{7BC4FAEF-FD8C-4188-8011-F2C3EE42AC12}" type="presOf" srcId="{58B8C6B7-6217-4C61-A892-217956E556FA}" destId="{9BFFBBEA-1B17-4E3D-A449-50BFD0F20517}" srcOrd="0" destOrd="0" presId="urn:microsoft.com/office/officeart/2005/8/layout/default"/>
    <dgm:cxn modelId="{BD351598-FDEC-4AA3-8B70-58F2338E58DD}" srcId="{E3433861-F8B1-4F42-9E2E-23C0448D49E6}" destId="{58B8C6B7-6217-4C61-A892-217956E556FA}" srcOrd="2" destOrd="0" parTransId="{64781885-33AA-4A52-BCC6-5AE7B47B5EA9}" sibTransId="{E4A5141D-6E62-4772-96D0-EBD24258F275}"/>
    <dgm:cxn modelId="{852E0053-513F-4C2C-BC4D-3072D9B0ECF1}" srcId="{E3433861-F8B1-4F42-9E2E-23C0448D49E6}" destId="{059D82A5-636A-4FFE-9EAA-F6E080F8B729}" srcOrd="3" destOrd="0" parTransId="{09FC37C5-93DA-45FE-9E9A-530525B7DD82}" sibTransId="{3BCE7B42-C9C8-4AAC-B2FA-4A9C99E252DF}"/>
    <dgm:cxn modelId="{C62C9EC6-EF0B-4215-BE98-4E488A2910A0}" type="presOf" srcId="{E3433861-F8B1-4F42-9E2E-23C0448D49E6}" destId="{E11608FC-B4AB-43D3-8B67-BF945DB901B8}" srcOrd="0" destOrd="0" presId="urn:microsoft.com/office/officeart/2005/8/layout/default"/>
    <dgm:cxn modelId="{A13C786D-6A78-4CF2-A7DB-7079CA2D8430}" srcId="{E3433861-F8B1-4F42-9E2E-23C0448D49E6}" destId="{A69B42A0-F5C7-40F8-8185-7AACAA40670F}" srcOrd="0" destOrd="0" parTransId="{339C69BF-FF3C-4CDC-A7A2-03FDAD076ECE}" sibTransId="{ECB2296C-73EF-44FE-8369-30F79AA8CBCA}"/>
    <dgm:cxn modelId="{98BA5216-9F62-47A6-8B5B-6C88A0829ECE}" type="presOf" srcId="{A69B42A0-F5C7-40F8-8185-7AACAA40670F}" destId="{7475C919-5D5E-4D90-BB3C-72F9264334D4}" srcOrd="0" destOrd="0" presId="urn:microsoft.com/office/officeart/2005/8/layout/default"/>
    <dgm:cxn modelId="{4B1812BA-45A4-4F22-8F09-8A2523618831}" srcId="{E3433861-F8B1-4F42-9E2E-23C0448D49E6}" destId="{A723C900-CEFD-4BA6-B644-C09A145F7E70}" srcOrd="1" destOrd="0" parTransId="{64233C7F-17A5-46FF-8EBA-9C00D6EB6836}" sibTransId="{8E0BDC83-8084-4070-8877-BAFA8295460A}"/>
    <dgm:cxn modelId="{83577BF9-5B20-46B3-8337-0AACC2D4B0AA}" srcId="{E3433861-F8B1-4F42-9E2E-23C0448D49E6}" destId="{B87FDCEC-CA92-4A55-895C-1983E27B70AA}" srcOrd="4" destOrd="0" parTransId="{5A695B06-E365-4943-88DD-841384C04829}" sibTransId="{AD4BC05E-140B-4D16-BC30-5392E63D450A}"/>
    <dgm:cxn modelId="{A996D77C-84F0-40E5-A6FB-00CB4928F89D}" type="presParOf" srcId="{E11608FC-B4AB-43D3-8B67-BF945DB901B8}" destId="{7475C919-5D5E-4D90-BB3C-72F9264334D4}" srcOrd="0" destOrd="0" presId="urn:microsoft.com/office/officeart/2005/8/layout/default"/>
    <dgm:cxn modelId="{767C2F40-B0CD-4ABA-95B1-B229997AA05C}" type="presParOf" srcId="{E11608FC-B4AB-43D3-8B67-BF945DB901B8}" destId="{EF3B2C5C-B4E3-47C9-AC2F-A5D3257C5E9E}" srcOrd="1" destOrd="0" presId="urn:microsoft.com/office/officeart/2005/8/layout/default"/>
    <dgm:cxn modelId="{A9738E8A-4011-44CF-A345-E2A1381FE0AD}" type="presParOf" srcId="{E11608FC-B4AB-43D3-8B67-BF945DB901B8}" destId="{B3F5C9A9-631F-4FBB-AF76-A41D9F8BD07E}" srcOrd="2" destOrd="0" presId="urn:microsoft.com/office/officeart/2005/8/layout/default"/>
    <dgm:cxn modelId="{458C5885-DC4D-43C6-9059-8998031A9C64}" type="presParOf" srcId="{E11608FC-B4AB-43D3-8B67-BF945DB901B8}" destId="{2539522A-5A33-4D85-9A79-D6F131D8DB6D}" srcOrd="3" destOrd="0" presId="urn:microsoft.com/office/officeart/2005/8/layout/default"/>
    <dgm:cxn modelId="{E2144405-2163-4333-B995-D7CD903B92E7}" type="presParOf" srcId="{E11608FC-B4AB-43D3-8B67-BF945DB901B8}" destId="{9BFFBBEA-1B17-4E3D-A449-50BFD0F20517}" srcOrd="4" destOrd="0" presId="urn:microsoft.com/office/officeart/2005/8/layout/default"/>
    <dgm:cxn modelId="{111D3040-3072-4AC1-AD73-322A6C661D5D}" type="presParOf" srcId="{E11608FC-B4AB-43D3-8B67-BF945DB901B8}" destId="{C17DA091-3A3E-441E-AA5D-437127AF51F4}" srcOrd="5" destOrd="0" presId="urn:microsoft.com/office/officeart/2005/8/layout/default"/>
    <dgm:cxn modelId="{D5588D2C-29EC-4290-9447-003527310F6D}" type="presParOf" srcId="{E11608FC-B4AB-43D3-8B67-BF945DB901B8}" destId="{ACC2063D-4BF2-4768-A4AA-F6DF37080728}" srcOrd="6" destOrd="0" presId="urn:microsoft.com/office/officeart/2005/8/layout/default"/>
    <dgm:cxn modelId="{609F6F17-0EA6-4AFF-97A1-3762283E4E80}" type="presParOf" srcId="{E11608FC-B4AB-43D3-8B67-BF945DB901B8}" destId="{D5F89EAC-D0FE-4743-839C-AFDF7F270020}" srcOrd="7" destOrd="0" presId="urn:microsoft.com/office/officeart/2005/8/layout/default"/>
    <dgm:cxn modelId="{734838DA-29F7-429F-9364-D8574F48A918}" type="presParOf" srcId="{E11608FC-B4AB-43D3-8B67-BF945DB901B8}" destId="{A91B404F-BF02-4D38-9218-FA3A60FEB92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5C919-5D5E-4D90-BB3C-72F9264334D4}">
      <dsp:nvSpPr>
        <dsp:cNvPr id="0" name=""/>
        <dsp:cNvSpPr/>
      </dsp:nvSpPr>
      <dsp:spPr>
        <a:xfrm>
          <a:off x="492" y="340308"/>
          <a:ext cx="1922673" cy="11536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examples</a:t>
          </a:r>
          <a:endParaRPr lang="en-US" sz="3200" kern="1200" dirty="0"/>
        </a:p>
      </dsp:txBody>
      <dsp:txXfrm>
        <a:off x="492" y="340308"/>
        <a:ext cx="1922673" cy="1153604"/>
      </dsp:txXfrm>
    </dsp:sp>
    <dsp:sp modelId="{B3F5C9A9-631F-4FBB-AF76-A41D9F8BD07E}">
      <dsp:nvSpPr>
        <dsp:cNvPr id="0" name=""/>
        <dsp:cNvSpPr/>
      </dsp:nvSpPr>
      <dsp:spPr>
        <a:xfrm>
          <a:off x="2115433" y="340308"/>
          <a:ext cx="1922673" cy="115360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examples</a:t>
          </a:r>
          <a:endParaRPr lang="en-US" sz="3200" kern="1200" dirty="0"/>
        </a:p>
      </dsp:txBody>
      <dsp:txXfrm>
        <a:off x="2115433" y="340308"/>
        <a:ext cx="1922673" cy="1153604"/>
      </dsp:txXfrm>
    </dsp:sp>
    <dsp:sp modelId="{9BFFBBEA-1B17-4E3D-A449-50BFD0F20517}">
      <dsp:nvSpPr>
        <dsp:cNvPr id="0" name=""/>
        <dsp:cNvSpPr/>
      </dsp:nvSpPr>
      <dsp:spPr>
        <a:xfrm>
          <a:off x="492" y="1686179"/>
          <a:ext cx="1922673" cy="11536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examples</a:t>
          </a:r>
          <a:endParaRPr lang="en-US" sz="3200" kern="1200" dirty="0"/>
        </a:p>
      </dsp:txBody>
      <dsp:txXfrm>
        <a:off x="492" y="1686179"/>
        <a:ext cx="1922673" cy="1153604"/>
      </dsp:txXfrm>
    </dsp:sp>
    <dsp:sp modelId="{ACC2063D-4BF2-4768-A4AA-F6DF37080728}">
      <dsp:nvSpPr>
        <dsp:cNvPr id="0" name=""/>
        <dsp:cNvSpPr/>
      </dsp:nvSpPr>
      <dsp:spPr>
        <a:xfrm>
          <a:off x="2115433" y="1686179"/>
          <a:ext cx="1922673" cy="115360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examples</a:t>
          </a:r>
          <a:endParaRPr lang="en-US" sz="3200" kern="1200" dirty="0"/>
        </a:p>
      </dsp:txBody>
      <dsp:txXfrm>
        <a:off x="2115433" y="1686179"/>
        <a:ext cx="1922673" cy="1153604"/>
      </dsp:txXfrm>
    </dsp:sp>
    <dsp:sp modelId="{A91B404F-BF02-4D38-9218-FA3A60FEB92F}">
      <dsp:nvSpPr>
        <dsp:cNvPr id="0" name=""/>
        <dsp:cNvSpPr/>
      </dsp:nvSpPr>
      <dsp:spPr>
        <a:xfrm>
          <a:off x="1057963" y="3032050"/>
          <a:ext cx="1922673" cy="115360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Student examples</a:t>
          </a:r>
          <a:endParaRPr lang="en-US" sz="3200" kern="1200" dirty="0"/>
        </a:p>
      </dsp:txBody>
      <dsp:txXfrm>
        <a:off x="1057963" y="3032050"/>
        <a:ext cx="1922673" cy="1153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9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3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4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4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0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8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3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6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31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2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1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A760-DAF7-47B8-8AD9-E38ABCBA87A6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A35DA-F28B-47DB-9E7D-99E6FA798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3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0.ilike.com/play#Ray+Charles:That+Lucky+Old+Sun:133454:m37282167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uAbGJBvIVY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Literary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CI 513</a:t>
            </a:r>
          </a:p>
          <a:p>
            <a:r>
              <a:rPr lang="en-US" dirty="0" smtClean="0"/>
              <a:t>Literary Devices Unit</a:t>
            </a:r>
          </a:p>
          <a:p>
            <a:r>
              <a:rPr lang="en-US" dirty="0" smtClean="0"/>
              <a:t>Lesson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5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literary devices?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A device is a tool used to accomplish a specific purpose effectively and efficiently. </a:t>
            </a:r>
          </a:p>
          <a:p>
            <a:r>
              <a:rPr lang="en-US" dirty="0" smtClean="0"/>
              <a:t>Literary devices: “tools” that make writing more beautiful, meaningful and enjoyable to read.</a:t>
            </a:r>
          </a:p>
          <a:p>
            <a:r>
              <a:rPr lang="en-US" dirty="0" smtClean="0"/>
              <a:t>Metaphors, similes, and personification are the three most common literary devices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Metaphor: using a tangible thing to describe something abstract.</a:t>
            </a:r>
          </a:p>
          <a:p>
            <a:r>
              <a:rPr lang="en-US" dirty="0" smtClean="0"/>
              <a:t>Metaphors say that one thing </a:t>
            </a:r>
            <a:r>
              <a:rPr lang="en-US" i="1" dirty="0" smtClean="0"/>
              <a:t>is</a:t>
            </a:r>
            <a:r>
              <a:rPr lang="en-US" dirty="0" smtClean="0"/>
              <a:t> another thing. For example: my hatred is a hot coal burning inside me, no man is an island.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84374"/>
            <a:ext cx="3671887" cy="467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8200" y="6400800"/>
            <a:ext cx="388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http://www.jensrestaurant.com/art.htm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63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0" y="1600200"/>
            <a:ext cx="3499239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Compares two things, as a metaphor does.</a:t>
            </a:r>
          </a:p>
          <a:p>
            <a:r>
              <a:rPr lang="en-US" dirty="0" smtClean="0"/>
              <a:t>Uses the comparing words “like” or “as”</a:t>
            </a:r>
          </a:p>
          <a:p>
            <a:r>
              <a:rPr lang="en-US" dirty="0" smtClean="0"/>
              <a:t>Ex: “Clever as a fox,” “sink like a stone”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2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Giving human characteristics to inanimate things.</a:t>
            </a:r>
          </a:p>
          <a:p>
            <a:r>
              <a:rPr lang="en-US" dirty="0" smtClean="0"/>
              <a:t>Used to create attachment between reader and thing, point our irony, cast blame, and other connections people have with animals or people.</a:t>
            </a:r>
          </a:p>
          <a:p>
            <a:r>
              <a:rPr lang="en-US" dirty="0" smtClean="0"/>
              <a:t>Ex: </a:t>
            </a:r>
            <a:r>
              <a:rPr lang="en-US" dirty="0"/>
              <a:t>R</a:t>
            </a:r>
            <a:r>
              <a:rPr lang="en-US" dirty="0" smtClean="0"/>
              <a:t>ay Charles’ song “That </a:t>
            </a:r>
            <a:r>
              <a:rPr lang="en-US" dirty="0"/>
              <a:t>L</a:t>
            </a:r>
            <a:r>
              <a:rPr lang="en-US" dirty="0" smtClean="0"/>
              <a:t>ucky </a:t>
            </a:r>
            <a:r>
              <a:rPr lang="en-US" dirty="0"/>
              <a:t>O</a:t>
            </a:r>
            <a:r>
              <a:rPr lang="en-US" dirty="0" smtClean="0"/>
              <a:t>ld Sun”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http://s0.ilike.com/play#Ray+Charles:That+Lucky+Old+Sun:133454:m37282167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5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they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Why do we use similes, metaphors and personification?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7144664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98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Metaphors, Simile and Personification in Speech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writing. . 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to enhance reader’s understanding</a:t>
            </a:r>
          </a:p>
          <a:p>
            <a:r>
              <a:rPr lang="en-US" dirty="0" smtClean="0"/>
              <a:t>Makes a story, poem or song more enjoyable to read or listen to.</a:t>
            </a:r>
          </a:p>
          <a:p>
            <a:r>
              <a:rPr lang="en-US" dirty="0" smtClean="0"/>
              <a:t>Helps the reader expand his current ways of thinking:</a:t>
            </a:r>
          </a:p>
          <a:p>
            <a:pPr lvl="1"/>
            <a:r>
              <a:rPr lang="en-US" dirty="0" smtClean="0"/>
              <a:t>Did you ever think to be envious of the sun, as Ray Charles is?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 speech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Often make people more confused</a:t>
            </a:r>
          </a:p>
          <a:p>
            <a:r>
              <a:rPr lang="en-US" dirty="0" smtClean="0"/>
              <a:t>Phrases we don’t give a second thought to: </a:t>
            </a:r>
          </a:p>
          <a:p>
            <a:pPr lvl="1"/>
            <a:r>
              <a:rPr lang="en-US" dirty="0" smtClean="0"/>
              <a:t>“take a walk” (comparing the act of walking to. . . a pill? A gift?) </a:t>
            </a:r>
            <a:r>
              <a:rPr lang="en-US" b="1" i="1" dirty="0" smtClean="0"/>
              <a:t>How do you describe the act of walking in Spanish?</a:t>
            </a:r>
          </a:p>
          <a:p>
            <a:pPr lvl="1"/>
            <a:r>
              <a:rPr lang="en-US" dirty="0" smtClean="0"/>
              <a:t>“the new paint is growing on me” (can paint grow? And is it actually </a:t>
            </a:r>
            <a:r>
              <a:rPr lang="en-US" i="1" dirty="0" smtClean="0"/>
              <a:t>growing on </a:t>
            </a:r>
            <a:r>
              <a:rPr lang="en-US" dirty="0" smtClean="0"/>
              <a:t>you?)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694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“Hands”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Performed by Sarah Kay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Listen the poem the first time it is played</a:t>
            </a:r>
          </a:p>
          <a:p>
            <a:r>
              <a:rPr lang="en-US" dirty="0" smtClean="0"/>
              <a:t>Second time, try to write down the similes, metaphors and personification she uses.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http://www.youtube.com/watch?v=VuAbGJBvIVY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5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371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Literary Devices</vt:lpstr>
      <vt:lpstr>What are literary devices?</vt:lpstr>
      <vt:lpstr>Metaphor</vt:lpstr>
      <vt:lpstr>Simile</vt:lpstr>
      <vt:lpstr>Personification</vt:lpstr>
      <vt:lpstr>What are they for?</vt:lpstr>
      <vt:lpstr>Metaphors, Simile and Personification in Speech</vt:lpstr>
      <vt:lpstr>“Hands” Performed by Sarah Kay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Devices</dc:title>
  <dc:creator>Sierra</dc:creator>
  <cp:lastModifiedBy>Sierra</cp:lastModifiedBy>
  <cp:revision>7</cp:revision>
  <dcterms:created xsi:type="dcterms:W3CDTF">2010-08-09T16:56:53Z</dcterms:created>
  <dcterms:modified xsi:type="dcterms:W3CDTF">2010-08-09T18:11:02Z</dcterms:modified>
</cp:coreProperties>
</file>